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9" r:id="rId3"/>
    <p:sldId id="259" r:id="rId4"/>
    <p:sldId id="270" r:id="rId5"/>
    <p:sldId id="260" r:id="rId6"/>
    <p:sldId id="262" r:id="rId7"/>
    <p:sldId id="265" r:id="rId8"/>
    <p:sldId id="263" r:id="rId9"/>
    <p:sldId id="261" r:id="rId10"/>
    <p:sldId id="274" r:id="rId11"/>
    <p:sldId id="266" r:id="rId12"/>
    <p:sldId id="268" r:id="rId13"/>
    <p:sldId id="264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BDE0A-A9DD-0305-F89A-50A46F2122AA}" v="49" dt="2022-05-10T17:04:55.481"/>
    <p1510:client id="{95C3A5F5-84F2-4A54-B05B-E14AC1B8CD3A}" v="418" dt="2022-05-09T21:37:24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3F209-C0B8-491D-AB87-4AC3FCEFA8E5}" type="datetimeFigureOut"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6B460-B27D-44AE-967C-9CA2AF80BE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ldwesthackinfest.com/way-west/sbl-challenge-2022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nsciousHacker/WFH/blob/main/Hunting_For_Windows_Features_And_How_To_Use_Them_WWHF_2022.pdf" TargetMode="External"/><Relationship Id="rId3" Type="http://schemas.openxmlformats.org/officeDocument/2006/relationships/hyperlink" Target="https://labs.nettitude.com/blog/introducing-sharpwsus/" TargetMode="External"/><Relationship Id="rId7" Type="http://schemas.openxmlformats.org/officeDocument/2006/relationships/hyperlink" Target="https://github.com/viruscamp/luade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ommial/experiments" TargetMode="External"/><Relationship Id="rId5" Type="http://schemas.openxmlformats.org/officeDocument/2006/relationships/hyperlink" Target="https://github.com/nccgroup/PMapper" TargetMode="External"/><Relationship Id="rId4" Type="http://schemas.openxmlformats.org/officeDocument/2006/relationships/hyperlink" Target="https://github.com/nettitude/MalSCCM" TargetMode="External"/><Relationship Id="rId9" Type="http://schemas.openxmlformats.org/officeDocument/2006/relationships/hyperlink" Target="https://github.com/ConsciousHacker/WFH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syphontraining.com/defending-the-enterprise-w-kent-ickler-and-jordan-drysdale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DefendingTheEnterprise/DT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gcastle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ingcastle.com/documentation/healthcheck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isyphontraining.com/offensive-development-w-greg-hatcher-john-stigerwalt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5gtSM1ZryakXobPu7CG952f6GJon1Mwce8v2SidrpHs/edit#slide=id.g11b59a08c82_0_145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it.ly/3sDneQ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horse/warhors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Vd9wW3A2f90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zzySecurity/WWHF-WayWest-202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zzySecurity/WWHF-WayWest-202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If there is a fight both people get asked to leave.</a:t>
            </a:r>
          </a:p>
          <a:p>
            <a:r>
              <a:rPr lang="en-US" dirty="0">
                <a:cs typeface="Calibri"/>
              </a:rPr>
              <a:t>Also At Dinner on Monday....I talked with John and he mentioned.... Detection is on the AD and not the Network... </a:t>
            </a:r>
            <a:r>
              <a:rPr lang="en-US" dirty="0" err="1">
                <a:cs typeface="Calibri"/>
              </a:rPr>
              <a:t>Kerberoast</a:t>
            </a:r>
            <a:r>
              <a:rPr lang="en-US" dirty="0">
                <a:cs typeface="Calibri"/>
              </a:rPr>
              <a:t> detection, </a:t>
            </a:r>
            <a:r>
              <a:rPr lang="en-US" dirty="0" err="1">
                <a:cs typeface="Calibri"/>
              </a:rPr>
              <a:t>etc</a:t>
            </a:r>
            <a:r>
              <a:rPr lang="en-US" dirty="0">
                <a:cs typeface="Calibri"/>
              </a:rPr>
              <a:t> with Deception.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SOC service could be 150,000 a year with SYSMON being WEC to their S3 bucket....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12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Swag Bag Challenge - Wild West Hackin' Fest - Way West (wildwesthackinfest.com)</a:t>
            </a:r>
          </a:p>
          <a:p>
            <a:r>
              <a:rPr lang="en-US" dirty="0">
                <a:cs typeface="Calibri"/>
              </a:rPr>
              <a:t>AC-Hunter by counter Measures.</a:t>
            </a:r>
          </a:p>
          <a:p>
            <a:r>
              <a:rPr lang="en-US" dirty="0">
                <a:cs typeface="Calibri"/>
              </a:rPr>
              <a:t>Escape rooms...</a:t>
            </a:r>
          </a:p>
          <a:p>
            <a:r>
              <a:rPr lang="en-US" dirty="0">
                <a:cs typeface="Calibri"/>
              </a:rPr>
              <a:t>Vendors.... Red Siege, Secure Ideas, Scythe</a:t>
            </a:r>
          </a:p>
          <a:p>
            <a:r>
              <a:rPr lang="en-US" dirty="0">
                <a:cs typeface="Calibri"/>
              </a:rPr>
              <a:t>Got the </a:t>
            </a:r>
            <a:r>
              <a:rPr lang="en-US" dirty="0" err="1">
                <a:cs typeface="Calibri"/>
              </a:rPr>
              <a:t>BlackHills</a:t>
            </a:r>
            <a:r>
              <a:rPr lang="en-US" dirty="0">
                <a:cs typeface="Calibri"/>
              </a:rPr>
              <a:t> InfoSec ICS/OT Cards. Got to meet </a:t>
            </a:r>
            <a:r>
              <a:rPr lang="en-US" dirty="0" err="1">
                <a:cs typeface="Calibri"/>
              </a:rPr>
              <a:t>inperson</a:t>
            </a:r>
            <a:r>
              <a:rPr lang="en-US" dirty="0">
                <a:cs typeface="Calibri"/>
              </a:rPr>
              <a:t> Jason from Discord at BHIS..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4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Introducing SharpWSUS - Nettitude Labs</a:t>
            </a:r>
          </a:p>
          <a:p>
            <a:r>
              <a:rPr lang="en-US" dirty="0">
                <a:hlinkClick r:id="rId4"/>
              </a:rPr>
              <a:t>https://github.com/nettitude/MalSCCM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hlinkClick r:id="rId5"/>
              </a:rPr>
              <a:t>nccgroup/PMapper: A tool for quickly evaluating IAM permissions in AWS. (github.com)</a:t>
            </a:r>
            <a:endParaRPr lang="en-US"/>
          </a:p>
          <a:p>
            <a:endParaRPr lang="en-US" dirty="0"/>
          </a:p>
          <a:p>
            <a:r>
              <a:rPr lang="en-US" dirty="0">
                <a:hlinkClick r:id="rId6"/>
              </a:rPr>
              <a:t>ASR  -commial/experiments: Expriments (github.com)</a:t>
            </a:r>
            <a:endParaRPr lang="en-US" dirty="0">
              <a:cs typeface="Calibri"/>
              <a:hlinkClick r:id="rId6"/>
            </a:endParaRPr>
          </a:p>
          <a:p>
            <a:r>
              <a:rPr lang="en-US" dirty="0">
                <a:cs typeface="Calibri"/>
              </a:rPr>
              <a:t>Decompile: </a:t>
            </a:r>
            <a:r>
              <a:rPr lang="en-US" dirty="0">
                <a:hlinkClick r:id="rId7"/>
              </a:rPr>
              <a:t>viruscamp/luadec: Lua Decompiler for lua 5.1 , 5.2 and 5.3 (github.com)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hlinkClick r:id="rId8"/>
              </a:rPr>
              <a:t>WFH/Hunting_For_Windows_Features_And_How_To_Use_Them_WWHF_2022.pdf at main · ConsciousHacker/WFH (github.com)</a:t>
            </a:r>
            <a:endParaRPr lang="en-US"/>
          </a:p>
          <a:p>
            <a:r>
              <a:rPr lang="en-US" dirty="0">
                <a:hlinkClick r:id="rId9"/>
              </a:rPr>
              <a:t>ConsciousHacker/WFH (github.com)</a:t>
            </a:r>
            <a:endParaRPr lang="en-US"/>
          </a:p>
          <a:p>
            <a:r>
              <a:rPr lang="en-US" dirty="0">
                <a:cs typeface="Calibri"/>
              </a:rPr>
              <a:t>F5 side loading...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 got two of these for </a:t>
            </a:r>
            <a:r>
              <a:rPr lang="en-US" dirty="0" err="1">
                <a:cs typeface="Calibri"/>
              </a:rPr>
              <a:t>PeteK</a:t>
            </a:r>
            <a:r>
              <a:rPr lang="en-US" dirty="0">
                <a:cs typeface="Calibri"/>
              </a:rPr>
              <a:t> and Chuck, the only requirement I have is to play a game with me.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This has not been released yet.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4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https://www.antisyphontraining.com/defending-the-enterprise-w-kent-ickler-and-jordan-drysdale/</a:t>
            </a:r>
          </a:p>
          <a:p>
            <a:r>
              <a:rPr lang="en-US" dirty="0">
                <a:hlinkClick r:id="rId4"/>
              </a:rPr>
              <a:t>DefendingTheEnterprise/DTE: Defending the Enterprise - Course Content (github.com)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Buikld</a:t>
            </a:r>
            <a:r>
              <a:rPr lang="en-US" dirty="0">
                <a:cs typeface="Calibri"/>
              </a:rPr>
              <a:t> AD with </a:t>
            </a:r>
            <a:r>
              <a:rPr lang="en-US" dirty="0" err="1">
                <a:cs typeface="Calibri"/>
              </a:rPr>
              <a:t>Powershell</a:t>
            </a:r>
            <a:r>
              <a:rPr lang="en-US" dirty="0">
                <a:cs typeface="Calibri"/>
              </a:rPr>
              <a:t> first day.... Second day </a:t>
            </a:r>
            <a:r>
              <a:rPr lang="en-US" dirty="0" err="1">
                <a:cs typeface="Calibri"/>
              </a:rPr>
              <a:t>puyt</a:t>
            </a:r>
            <a:r>
              <a:rPr lang="en-US" dirty="0">
                <a:cs typeface="Calibri"/>
              </a:rPr>
              <a:t> GPO in and use Ping Castle.... Take away is to use Ping castle.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9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https://www.pingcastle.com/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hlinkClick r:id="rId4"/>
              </a:rPr>
              <a:t>https://www.pingcastle.com/documentation/healthcheck/</a:t>
            </a:r>
            <a:endParaRPr lang="en-US"/>
          </a:p>
          <a:p>
            <a:r>
              <a:rPr lang="en-US" dirty="0">
                <a:cs typeface="Calibri"/>
              </a:rPr>
              <a:t>Also went over disabling user configure if there is no user config in GPO to optimize the GPO.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3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Met John </a:t>
            </a:r>
            <a:r>
              <a:rPr lang="en-US" dirty="0" err="1">
                <a:cs typeface="Calibri"/>
              </a:rPr>
              <a:t>Stigerwalt</a:t>
            </a:r>
            <a:r>
              <a:rPr lang="en-US" dirty="0">
                <a:cs typeface="Calibri"/>
              </a:rPr>
              <a:t> with </a:t>
            </a:r>
            <a:r>
              <a:rPr lang="en-US" dirty="0" err="1">
                <a:cs typeface="Calibri"/>
              </a:rPr>
              <a:t>Cyberforce</a:t>
            </a:r>
            <a:r>
              <a:rPr lang="en-US" dirty="0">
                <a:cs typeface="Calibri"/>
              </a:rPr>
              <a:t> Kyle</a:t>
            </a:r>
            <a:endParaRPr lang="en-US" dirty="0"/>
          </a:p>
          <a:p>
            <a:r>
              <a:rPr lang="en-US" dirty="0">
                <a:hlinkClick r:id="rId3"/>
              </a:rPr>
              <a:t>'Offensive Development w/ Greg Hatcher &amp; John Stigerwalt - Antisyphon InfoSec Training (antisyphontraining.com)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Bryan Strand... Talked SOC and 2,000 </a:t>
            </a:r>
            <a:r>
              <a:rPr lang="en-US" dirty="0" err="1">
                <a:cs typeface="Calibri"/>
              </a:rPr>
              <a:t>endPoints</a:t>
            </a:r>
            <a:r>
              <a:rPr lang="en-US" dirty="0">
                <a:cs typeface="Calibri"/>
              </a:rPr>
              <a:t> for a year would be around $150,000 using Sysmon and WEC to S3 bucket...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Met Adam M Director at Red Canary (found out when talking with him and Andrew from </a:t>
            </a:r>
            <a:r>
              <a:rPr lang="en-US" dirty="0" err="1">
                <a:cs typeface="Calibri"/>
              </a:rPr>
              <a:t>DataDog</a:t>
            </a:r>
            <a:r>
              <a:rPr lang="en-US" dirty="0">
                <a:cs typeface="Calibri"/>
              </a:rPr>
              <a:t> and BHIS that the </a:t>
            </a:r>
            <a:r>
              <a:rPr lang="en-US" dirty="0" err="1">
                <a:cs typeface="Calibri"/>
              </a:rPr>
              <a:t>AntiSphony</a:t>
            </a:r>
            <a:r>
              <a:rPr lang="en-US" dirty="0">
                <a:cs typeface="Calibri"/>
              </a:rPr>
              <a:t> classes the teachers get 50% off class revenue.... SANS was like 5% o 20%, can't remember.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6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WWHF Azure Talk - Google Slides</a:t>
            </a:r>
          </a:p>
          <a:p>
            <a:r>
              <a:rPr lang="en-US" dirty="0">
                <a:hlinkClick r:id="rId4"/>
              </a:rPr>
              <a:t>https://bit.ly/3sDneQT</a:t>
            </a:r>
            <a:endParaRPr lang="en-US" dirty="0">
              <a:cs typeface="Calibri"/>
              <a:hlinkClick r:id="rId4"/>
            </a:endParaRPr>
          </a:p>
          <a:p>
            <a:r>
              <a:rPr lang="en-US" dirty="0">
                <a:cs typeface="Calibri"/>
              </a:rPr>
              <a:t>Saw Andy and he gave a Shout out... to me …</a:t>
            </a:r>
          </a:p>
          <a:p>
            <a:r>
              <a:rPr lang="en-US" dirty="0">
                <a:cs typeface="Calibri"/>
              </a:rPr>
              <a:t>Also willing to provide some </a:t>
            </a:r>
            <a:r>
              <a:rPr lang="en-US" dirty="0" err="1">
                <a:cs typeface="Calibri"/>
              </a:rPr>
              <a:t>SpecterOps</a:t>
            </a:r>
            <a:r>
              <a:rPr lang="en-US" dirty="0">
                <a:cs typeface="Calibri"/>
              </a:rPr>
              <a:t> swag since I will be doing </a:t>
            </a:r>
            <a:r>
              <a:rPr lang="en-US" dirty="0" err="1">
                <a:cs typeface="Calibri"/>
              </a:rPr>
              <a:t>BllodHound</a:t>
            </a:r>
            <a:r>
              <a:rPr lang="en-US" dirty="0">
                <a:cs typeface="Calibri"/>
              </a:rPr>
              <a:t> training!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Ralph and GUI for warhorse</a:t>
            </a:r>
          </a:p>
          <a:p>
            <a:r>
              <a:rPr lang="en-US" dirty="0">
                <a:cs typeface="Calibri"/>
              </a:rPr>
              <a:t>Ralph </a:t>
            </a:r>
            <a:r>
              <a:rPr lang="en-US" dirty="0" err="1">
                <a:cs typeface="Calibri"/>
              </a:rPr>
              <a:t>recoginized</a:t>
            </a:r>
            <a:r>
              <a:rPr lang="en-US" dirty="0">
                <a:cs typeface="Calibri"/>
              </a:rPr>
              <a:t> me from my </a:t>
            </a:r>
            <a:r>
              <a:rPr lang="en-US" dirty="0" err="1">
                <a:cs typeface="Calibri"/>
              </a:rPr>
              <a:t>Disord</a:t>
            </a:r>
            <a:r>
              <a:rPr lang="en-US" dirty="0">
                <a:cs typeface="Calibri"/>
              </a:rPr>
              <a:t> and stopped me to talk... so cool..</a:t>
            </a:r>
          </a:p>
          <a:p>
            <a:r>
              <a:rPr lang="en-US" dirty="0">
                <a:cs typeface="Calibri"/>
              </a:rPr>
              <a:t>Met a </a:t>
            </a:r>
            <a:r>
              <a:rPr lang="en-US" dirty="0" err="1">
                <a:cs typeface="Calibri"/>
              </a:rPr>
              <a:t>CyberForce</a:t>
            </a:r>
            <a:r>
              <a:rPr lang="en-US" dirty="0">
                <a:cs typeface="Calibri"/>
              </a:rPr>
              <a:t> person too and they stopped me and they were taking a class on Offensive Malware and bypass </a:t>
            </a:r>
            <a:r>
              <a:rPr lang="en-US" dirty="0" err="1">
                <a:cs typeface="Calibri"/>
              </a:rPr>
              <a:t>WinDef</a:t>
            </a:r>
            <a:r>
              <a:rPr lang="en-US" dirty="0">
                <a:cs typeface="Calibri"/>
              </a:rPr>
              <a:t> and Sophos and others... </a:t>
            </a:r>
          </a:p>
          <a:p>
            <a:r>
              <a:rPr lang="en-US" dirty="0">
                <a:hlinkClick r:id="rId3"/>
              </a:rPr>
              <a:t>https://github.com/warhorse/warhorse</a:t>
            </a:r>
            <a:endParaRPr lang="en-US" dirty="0">
              <a:cs typeface="Calibri"/>
              <a:hlinkClick r:id="rId3"/>
            </a:endParaRPr>
          </a:p>
          <a:p>
            <a:r>
              <a:rPr lang="en-US" dirty="0">
                <a:hlinkClick r:id="rId4"/>
              </a:rPr>
              <a:t>Warhorse Demo - YouTube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6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FuzzySecurity/WWHF-WayWest-2022 (github.com)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FuzzySecurity/WWHF-WayWest-2022 (github.com)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Crowdstrike</a:t>
            </a:r>
            <a:r>
              <a:rPr lang="en-US" dirty="0">
                <a:cs typeface="Calibri"/>
              </a:rPr>
              <a:t> - Cory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6B460-B27D-44AE-967C-9CA2AF80BE6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ldwesthackinfest.com/way-we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ldwesthackinfest.com/way-west/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tisyphontraining.com/defending-the-enterprise-w-kent-ickler-and-jordan-drysda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gcastl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horse/warhor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Vd9wW3A2f9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350367-173F-CD43-D455-010835395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0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03F88-B7AC-2F89-7794-87ED73A7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325369"/>
            <a:ext cx="5709157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Ruben from X-Force </a:t>
            </a:r>
            <a:r>
              <a:rPr lang="en-US" sz="5400" dirty="0" err="1">
                <a:cs typeface="Calibri Light"/>
              </a:rPr>
              <a:t>RedTeam</a:t>
            </a:r>
            <a:endParaRPr lang="en-US" sz="5400" dirty="0" err="1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4D64CCE-BBF7-19B7-67DA-34782310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5" y="3113677"/>
            <a:ext cx="3935361" cy="2179227"/>
          </a:xfrm>
          <a:prstGeom prst="rect">
            <a:avLst/>
          </a:prstGeom>
        </p:spPr>
      </p:pic>
      <p:pic>
        <p:nvPicPr>
          <p:cNvPr id="5" name="Picture 5" descr="A picture containing text, indoor, person, screenshot&#10;&#10;Description automatically generated">
            <a:extLst>
              <a:ext uri="{FF2B5EF4-FFF2-40B4-BE49-F238E27FC236}">
                <a16:creationId xmlns:a16="http://schemas.microsoft.com/office/drawing/2014/main" id="{FFE52134-006A-00C9-7F36-24806E1A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63" y="910936"/>
            <a:ext cx="8181109" cy="61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13FE-9B98-581E-B95D-3C7C6FF8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Olaf from </a:t>
            </a:r>
            <a:r>
              <a:rPr lang="en-US" dirty="0" err="1">
                <a:cs typeface="Calibri Light"/>
              </a:rPr>
              <a:t>FalconForce</a:t>
            </a:r>
            <a:r>
              <a:rPr lang="en-US" dirty="0">
                <a:cs typeface="Calibri Light"/>
              </a:rPr>
              <a:t> &amp; WDAC (</a:t>
            </a:r>
            <a:r>
              <a:rPr lang="en-US" dirty="0" err="1">
                <a:cs typeface="Calibri Light"/>
              </a:rPr>
              <a:t>Applocker</a:t>
            </a:r>
            <a:r>
              <a:rPr lang="en-US" dirty="0">
                <a:cs typeface="Calibri Light"/>
              </a:rPr>
              <a:t>)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541A6B4-8587-C231-AEFB-291FC0AB4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9095590" cy="6821692"/>
          </a:xfrm>
        </p:spPr>
      </p:pic>
    </p:spTree>
    <p:extLst>
      <p:ext uri="{BB962C8B-B14F-4D97-AF65-F5344CB8AC3E}">
        <p14:creationId xmlns:p14="http://schemas.microsoft.com/office/powerpoint/2010/main" val="31369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965AF-54BB-3D6B-CCF8-FB7760B0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Bluetooth Lab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7F384E1-E188-E9B2-8F4F-F9775839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" r="206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41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3875-D47D-0F6C-58DA-1B384943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753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Interesting... 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C43F34-41D3-3D3C-D603-AB0437412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9566" y="510381"/>
            <a:ext cx="5295900" cy="24098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711AA33-A88D-1253-83CC-2A0703EF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" y="5326969"/>
            <a:ext cx="6749845" cy="307435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CF3B956-8FFA-FAFD-0463-98799CB17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723" y="3474525"/>
            <a:ext cx="7905135" cy="3399401"/>
          </a:xfrm>
          <a:prstGeom prst="rect">
            <a:avLst/>
          </a:prstGeom>
        </p:spPr>
      </p:pic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C90075-750E-29C6-1AC3-7BDD02845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5" y="-2228"/>
            <a:ext cx="6356554" cy="5184641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4C096890-119F-DFB7-BF7A-F6B2B7CB0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5309" y="5182612"/>
            <a:ext cx="8138510" cy="4774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666DB-6CBD-622D-9752-9CC78D0C173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87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8FB4A-F90C-8948-EE62-5D4140EB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Backdoors &amp; Breaches IR Card Game!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EB42192-6920-F9CA-663E-4D4FB6D4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2970" y="467208"/>
            <a:ext cx="506466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6F098-EDA9-E7C0-EC25-AC77D76D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708" y="503885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Comic Sans MS"/>
              </a:rPr>
              <a:t>Questions?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8A1926D-F53D-F3A5-0542-14C00905A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91" r="2" b="1241"/>
          <a:stretch/>
        </p:blipFill>
        <p:spPr>
          <a:xfrm>
            <a:off x="4206" y="-5462"/>
            <a:ext cx="5860239" cy="6638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78F57-F654-9273-146F-D3ADAFC4B34B}"/>
              </a:ext>
            </a:extLst>
          </p:cNvPr>
          <p:cNvSpPr txBox="1"/>
          <p:nvPr/>
        </p:nvSpPr>
        <p:spPr>
          <a:xfrm>
            <a:off x="6013445" y="2405894"/>
            <a:ext cx="5754896" cy="8151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hlinkClick r:id="rId4"/>
              </a:rPr>
              <a:t>https://wildwesthackinfest.com/way-west/</a:t>
            </a:r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6F098-EDA9-E7C0-EC25-AC77D76D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7" y="325369"/>
            <a:ext cx="4872505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John's Welcome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8A1926D-F53D-F3A5-0542-14C00905A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731" y="2872899"/>
            <a:ext cx="2846287" cy="3320668"/>
          </a:xfrm>
        </p:spPr>
      </p:pic>
      <p:pic>
        <p:nvPicPr>
          <p:cNvPr id="4" name="Picture 4" descr="A person giving a presentation to an audience&#10;&#10;Description automatically generated">
            <a:extLst>
              <a:ext uri="{FF2B5EF4-FFF2-40B4-BE49-F238E27FC236}">
                <a16:creationId xmlns:a16="http://schemas.microsoft.com/office/drawing/2014/main" id="{8FD00AAA-5566-0805-C081-827406C33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2" r="89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78F57-F654-9273-146F-D3ADAFC4B34B}"/>
              </a:ext>
            </a:extLst>
          </p:cNvPr>
          <p:cNvSpPr txBox="1"/>
          <p:nvPr/>
        </p:nvSpPr>
        <p:spPr>
          <a:xfrm>
            <a:off x="639404" y="6403564"/>
            <a:ext cx="4500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563C1"/>
                </a:solidFill>
                <a:latin typeface="Calibri"/>
                <a:ea typeface="Arial"/>
                <a:cs typeface="Arial"/>
                <a:hlinkClick r:id="rId5"/>
              </a:rPr>
              <a:t>https://wildwesthackinfest.com/way-west/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1955F84-E86C-3522-8BC3-91DCD9764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1532C-1E66-B384-BBEF-1654BA9553AE}"/>
              </a:ext>
            </a:extLst>
          </p:cNvPr>
          <p:cNvSpPr txBox="1"/>
          <p:nvPr/>
        </p:nvSpPr>
        <p:spPr>
          <a:xfrm>
            <a:off x="1272936" y="6506293"/>
            <a:ext cx="9500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https://www.antisyphontraining.com/defending-the-enterprise-w-kent-ickler-and-jordan-drysdale/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40E5-304B-59A7-A8F5-E70B92FD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Run Ping Castle and remediate...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6657F62-C079-89F7-D439-EBC79F77C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844" y="1825625"/>
            <a:ext cx="743631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F4D13-8944-94A8-4694-35BC7BFCDD31}"/>
              </a:ext>
            </a:extLst>
          </p:cNvPr>
          <p:cNvSpPr txBox="1"/>
          <p:nvPr/>
        </p:nvSpPr>
        <p:spPr>
          <a:xfrm>
            <a:off x="9087465" y="6445045"/>
            <a:ext cx="3234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4"/>
              </a:rPr>
              <a:t>https://www.pingcastle.com/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3D2C15E-D160-66E6-411F-2092A57BC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6778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C898AED-B7F3-A7BB-09BC-FD89933DD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r="-2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6" name="Picture 6" descr="A picture containing text, floor, indoor, room&#10;&#10;Description automatically generated">
            <a:extLst>
              <a:ext uri="{FF2B5EF4-FFF2-40B4-BE49-F238E27FC236}">
                <a16:creationId xmlns:a16="http://schemas.microsoft.com/office/drawing/2014/main" id="{A0A0F336-6BC3-4FE1-F655-3BE7AB220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10326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9E9D8-5B75-CB46-330E-8F4A2940F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Meeting others...</a:t>
            </a:r>
          </a:p>
          <a:p>
            <a:endParaRPr lang="en-US" sz="240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1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2619E2-846B-354E-8915-C331F41E0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" r="313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8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EACA3FA0-0615-9B56-F623-3D339CFAF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5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B3C0-F3A1-CF11-B232-F02E9897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400" err="1">
                <a:cs typeface="Calibri Light"/>
              </a:rPr>
              <a:t>WarHorse</a:t>
            </a:r>
            <a:r>
              <a:rPr lang="en-US" sz="3400">
                <a:cs typeface="Calibri Light"/>
              </a:rPr>
              <a:t> –Terraform/Ansible Mythic/Ec2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0C79-DAC4-C13C-BD91-40215416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" y="2438400"/>
            <a:ext cx="458064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  <a:hlinkClick r:id="rId3"/>
              </a:rPr>
              <a:t>https://github.com/warhorse/warhorse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  <a:hlinkClick r:id="rId4"/>
              </a:rPr>
              <a:t>Warhorse Demo - YouTube</a:t>
            </a:r>
            <a:endParaRPr lang="en-US" sz="2000" dirty="0">
              <a:cs typeface="Calibri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B8E7BA-5462-9657-5C5E-4A1C563C9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64" y="3594634"/>
            <a:ext cx="2330772" cy="3538116"/>
          </a:xfrm>
          <a:prstGeom prst="rect">
            <a:avLst/>
          </a:prstGeom>
          <a:effectLst/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A67FB1D-BA81-1E5F-7525-F609077CD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193" y="-1038897"/>
            <a:ext cx="6855124" cy="73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03F88-B7AC-2F89-7794-87ED73A7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325369"/>
            <a:ext cx="5709157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Ruben from X-Force </a:t>
            </a:r>
            <a:r>
              <a:rPr lang="en-US" sz="5400" dirty="0" err="1">
                <a:cs typeface="Calibri Light"/>
              </a:rPr>
              <a:t>RedTeam</a:t>
            </a:r>
            <a:endParaRPr lang="en-US" sz="5400" dirty="0" err="1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2F0DF-B53E-53B1-5BA3-B35F2ED21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4" r="1579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4D64CCE-BBF7-19B7-67DA-34782310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5" y="3113677"/>
            <a:ext cx="3935361" cy="21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John's Welcome</vt:lpstr>
      <vt:lpstr>PowerPoint Presentation</vt:lpstr>
      <vt:lpstr>Run Ping Castle and remediate...</vt:lpstr>
      <vt:lpstr>PowerPoint Presentation</vt:lpstr>
      <vt:lpstr>PowerPoint Presentation</vt:lpstr>
      <vt:lpstr>PowerPoint Presentation</vt:lpstr>
      <vt:lpstr>WarHorse –Terraform/Ansible Mythic/Ec2</vt:lpstr>
      <vt:lpstr>Ruben from X-Force RedTeam</vt:lpstr>
      <vt:lpstr>Ruben from X-Force RedTeam</vt:lpstr>
      <vt:lpstr>Olaf from FalconForce &amp; WDAC (Applocker)</vt:lpstr>
      <vt:lpstr>Bluetooth Lab</vt:lpstr>
      <vt:lpstr>Interesting... </vt:lpstr>
      <vt:lpstr>Backdoors &amp; Breaches IR Card Game!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356</cp:revision>
  <dcterms:created xsi:type="dcterms:W3CDTF">2022-05-09T16:36:16Z</dcterms:created>
  <dcterms:modified xsi:type="dcterms:W3CDTF">2022-05-10T18:37:07Z</dcterms:modified>
</cp:coreProperties>
</file>